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9" r:id="rId3"/>
    <p:sldId id="260" r:id="rId4"/>
    <p:sldId id="261" r:id="rId5"/>
    <p:sldId id="262" r:id="rId6"/>
    <p:sldId id="257" r:id="rId7"/>
    <p:sldId id="263" r:id="rId8"/>
    <p:sldId id="264" r:id="rId9"/>
    <p:sldId id="256" r:id="rId10"/>
    <p:sldId id="258" r:id="rId11"/>
    <p:sldId id="265" r:id="rId12"/>
    <p:sldId id="26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1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11" name="Content Placeholder 10" descr="ISOMETRIC VIEW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393950" y="571500"/>
            <a:ext cx="6937375" cy="532257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Content Placeholder 4" descr="BOTTOM VIEW (2)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958850" y="845185"/>
            <a:ext cx="9579610" cy="475996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BTMS">
            <a:hlinkClick r:id="" action="ppaction://media"/>
          </p:cNvPr>
          <p:cNvPicPr/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302385" y="1044575"/>
            <a:ext cx="10153650" cy="52133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10" name="Content Placeholder 9" descr="ISOMETRIC VIEW (2)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943100" y="560070"/>
            <a:ext cx="7221855" cy="538353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IN" altLang="en-US"/>
          </a:p>
        </p:txBody>
      </p:sp>
      <p:pic>
        <p:nvPicPr>
          <p:cNvPr id="9" name="Content Placeholder 8" descr="INTERIOR ISOMETRIC VIEW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860550" y="704850"/>
            <a:ext cx="7247255" cy="536956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8" name="Content Placeholder 7" descr="FULL INTERIOR ISOMETRIC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981710" y="0"/>
            <a:ext cx="9133840" cy="636397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13" name="Content Placeholder 12" descr="TOP VIEW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684655" y="1417320"/>
            <a:ext cx="8648700" cy="402336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7" name="Content Placeholder 6" descr="FRONT VIEW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731770" y="534670"/>
            <a:ext cx="7073265" cy="578929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6" name="Content Placeholder 5" descr="BOTTOM VIEW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170305" y="998855"/>
            <a:ext cx="9850755" cy="447929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 descr="BACK VIEW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61590" y="499745"/>
            <a:ext cx="6581140" cy="585851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12" name="Content Placeholder 11" descr="SIDE VIEW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784225" y="1193800"/>
            <a:ext cx="10738485" cy="414401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Presentation</Application>
  <PresentationFormat>Widescreen</PresentationFormat>
  <Paragraphs>0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9" baseType="lpstr">
      <vt:lpstr>Arial</vt:lpstr>
      <vt:lpstr>SimSun</vt:lpstr>
      <vt:lpstr>Wingdings</vt:lpstr>
      <vt:lpstr>Calibri Light</vt:lpstr>
      <vt:lpstr>Microsoft YaHei</vt:lpstr>
      <vt:lpstr>Arial Unicode MS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>truea</dc:creator>
  <cp:lastModifiedBy>truea</cp:lastModifiedBy>
  <cp:revision>3</cp:revision>
  <dcterms:created xsi:type="dcterms:W3CDTF">2023-10-31T17:37:00Z</dcterms:created>
  <dcterms:modified xsi:type="dcterms:W3CDTF">2023-10-31T18:13:04Z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6BBCDD9E699B4C149AA739E055D5DF43_11</vt:lpwstr>
  </property>
  <property fmtid="{D5CDD505-2E9C-101B-9397-08002B2CF9AE}" pid="3" name="KSOProductBuildVer">
    <vt:lpwstr>1033-12.2.0.13266</vt:lpwstr>
  </property>
</Properties>
</file>

<file path=docProps/thumbnail.jpeg>
</file>